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60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1"/>
  </p:normalViewPr>
  <p:slideViewPr>
    <p:cSldViewPr snapToGrid="0" snapToObjects="1">
      <p:cViewPr>
        <p:scale>
          <a:sx n="112" d="100"/>
          <a:sy n="112" d="100"/>
        </p:scale>
        <p:origin x="57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1413F15-BB89-0D4C-8D88-D572B0EA67A6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5D89E09-48EF-A549-9A07-F09B9B03CF4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3137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935681" y="4057650"/>
            <a:ext cx="10058400" cy="10307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u="sng" dirty="0" smtClean="0"/>
              <a:t>Lets - </a:t>
            </a:r>
            <a:r>
              <a:rPr lang="en-US" sz="4000" u="sng" dirty="0" smtClean="0"/>
              <a:t>Local Exchange and Trading System</a:t>
            </a:r>
            <a:endParaRPr lang="en-US" sz="4000" u="sng" dirty="0"/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935681" y="4643700"/>
            <a:ext cx="10058400" cy="709716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Bram Billiet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802" y="422910"/>
            <a:ext cx="3278158" cy="321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666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Style tiles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082951"/>
            <a:ext cx="4943576" cy="349488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390" y="2082951"/>
            <a:ext cx="4692290" cy="331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251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Moodboard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161" y="1846263"/>
            <a:ext cx="5670003" cy="4022725"/>
          </a:xfrm>
        </p:spPr>
      </p:pic>
    </p:spTree>
    <p:extLst>
      <p:ext uri="{BB962C8B-B14F-4D97-AF65-F5344CB8AC3E}">
        <p14:creationId xmlns:p14="http://schemas.microsoft.com/office/powerpoint/2010/main" val="1665492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47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3655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186</TotalTime>
  <Words>12</Words>
  <Application>Microsoft Macintosh PowerPoint</Application>
  <PresentationFormat>Widescreen</PresentationFormat>
  <Paragraphs>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Calibri</vt:lpstr>
      <vt:lpstr>Calibri Light</vt:lpstr>
      <vt:lpstr>Retrospect</vt:lpstr>
      <vt:lpstr>PowerPoint Presentation</vt:lpstr>
      <vt:lpstr>Style tiles</vt:lpstr>
      <vt:lpstr>Moodboard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Lets - Local Exchange and Trading System</dc:title>
  <dc:creator>Bram Billiet 201484638</dc:creator>
  <cp:lastModifiedBy>Bram Billiet 201484638</cp:lastModifiedBy>
  <cp:revision>4</cp:revision>
  <dcterms:created xsi:type="dcterms:W3CDTF">2016-10-26T17:44:56Z</dcterms:created>
  <dcterms:modified xsi:type="dcterms:W3CDTF">2016-10-26T20:51:37Z</dcterms:modified>
</cp:coreProperties>
</file>

<file path=docProps/thumbnail.jpeg>
</file>